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0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216F53-2F96-D75B-ABD3-081778B99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6F26BCF-86B2-F16E-ED5D-7F2BB3B50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045500B-5612-8CA5-C213-28A9C9C2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8B3763B-5D97-5FF2-DE60-95C2E1D83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63CB649-7D40-EACD-9B2B-CF5BDB1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69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53CC88-741D-A4CA-B18D-72A2836A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98BFD729-841C-1D82-F668-2D541DC77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06483FE-A583-91C0-7164-8B817FAA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A72D429-C948-FA01-28DF-EC3A94B61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1D4FF29-B14D-1278-7C15-D1A99B5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89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243A25AF-19C4-C212-31BF-DF7773296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301AF3F-2608-80C2-EF9B-74AFA9566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0F3FC3D-D2C2-1C69-C993-B03036D99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90BE18D-BD5D-D35C-CBDC-2D694A1A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419B5B4-C5BD-7CBF-13C5-BADBEB69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5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B3E8C9-A862-9223-63F2-70E8BA8F1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EE75A47-3241-FBAD-42B4-808359A12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7740044-124E-9C9F-ADD7-A7D859F9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0B2C737-7434-600B-8564-1F576AF8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77936EC-F745-C4B8-EE19-E9959D38D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3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69CA71-706C-73C3-9EE9-1ECC979E5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F718F4F-DE85-8909-9C12-DB24392CC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EA2A2EF-815A-1F5C-23B8-A9B9A2D1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6C17661-1F40-B53E-6C0B-ECA93A5A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6AE81E9-A24D-8B61-6613-D619A412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23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C03C62-0E32-7310-B8A2-9F642016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62B3B85-6668-D948-3926-0CD531DC9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353ADE5-22BE-F6B7-EE25-B0C5C289F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33B5B94-D775-7E5F-3D19-9211F4A65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AD9EFD3-01DB-15F1-D9C7-D7C6F06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B1A39BC-2F1D-BAF8-5038-791877F3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1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906089-AB5B-D3E3-9A68-552445D87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2A0B7FB-C720-81D7-D162-9CA92199D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6D01981-63B7-9A32-29EB-FE3FE651C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3F69260A-4BE3-AE71-33B5-82B019588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A7572C03-5834-5A1C-F53E-0E56868FB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BA64EDDC-C02E-F488-9A84-78053A03D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4D613CAC-8A95-EF23-208C-299BD74F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5C872CE8-FD20-3644-1C25-7FABF67A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1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03171D-D9E1-E138-4024-F6CE660D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6D49640F-3DD9-2B49-575A-32969E1C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9BCDC05A-2D7E-4A35-9367-E74469A2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EA5A798-4007-9167-7288-67BB48B7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3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6CBECA1-EB7C-2F97-B1EB-37D5FD54A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4403D408-BC4E-AD93-D30D-33C88DF0A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A681AAEC-65F2-B09D-7571-4E95D32F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48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97B774-96D4-A246-AFB0-CA330138B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34AFF0-6B6D-7171-2A12-30A637A0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FFE242FC-AF19-033B-BC1C-9033D6F81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08827014-1299-90AE-8E8D-C42FC29B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E7EFE44-DABF-1088-98EF-C2234BB4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B6A3A9D-3921-2849-1755-4E1D4A53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01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828D4C-E013-430F-C2A2-D79721E3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40109C04-EB1D-2F2C-70D1-53BB80AB4E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EE66394-5348-190C-E308-2492C564F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1DDFA5E-759D-4E04-6961-63A96B4B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0E66915-E543-76E9-3DBF-149F420EE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646E488-5857-5FB8-0A07-7A81D728A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9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C9667F4C-B7F6-557F-4928-43D71965A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9ABC6E9-486A-F42B-807E-72F6D1036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58F2B20-58FB-C3F7-D93E-79EBA8848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B41F0-41A1-4B09-9FCB-54784524626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03E42D3-ED3D-EBEA-19FB-4698BDAE3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4EC83A0-E4B6-D6B5-6468-7DF09813E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6D525-7010-407D-AEA5-72965BAF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0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274756-D78F-A0DE-4C7F-AF4354A62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825C09D-23A0-E096-D0E7-30C5FD66A0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C72F00F-8ACC-F6A7-2A07-E40EAF0CE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793" y="0"/>
            <a:ext cx="5952414" cy="396827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ACF03D77-AD80-3656-3153-AA444B280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7719" y="4060351"/>
            <a:ext cx="6156562" cy="269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78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Maja Rupnik</dc:creator>
  <cp:lastModifiedBy>Johnson, Stuart</cp:lastModifiedBy>
  <cp:revision>1</cp:revision>
  <dcterms:created xsi:type="dcterms:W3CDTF">2024-07-12T05:41:40Z</dcterms:created>
  <dcterms:modified xsi:type="dcterms:W3CDTF">2024-07-15T18:19:57Z</dcterms:modified>
</cp:coreProperties>
</file>