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7" r:id="rId5"/>
    <p:sldId id="258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9" r:id="rId15"/>
    <p:sldId id="268" r:id="rId16"/>
    <p:sldId id="265" r:id="rId17"/>
    <p:sldId id="266" r:id="rId18"/>
    <p:sldId id="272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658" y="6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4862023"/>
            <a:ext cx="1874480" cy="238727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5" y="3732517"/>
            <a:ext cx="3897313" cy="374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3880918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46927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66774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4274702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May 28,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t>Davis-Thompson Foundation Virtual Seminars </a:t>
            </a:r>
            <a:br/>
            <a:r>
              <a:t>Evaluation Form: Dermatopathology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Thursday, May 28,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table4748291140.png"/>
          <p:cNvPicPr>
            <a:picLocks noChangeAspect="1"/>
          </p:cNvPicPr>
          <p:nvPr/>
        </p:nvPicPr>
        <p:blipFill rotWithShape="1">
          <a:blip r:embed="rId2"/>
          <a:srcRect t="-1" b="74784"/>
          <a:stretch/>
        </p:blipFill>
        <p:spPr>
          <a:xfrm>
            <a:off x="2485551" y="918372"/>
            <a:ext cx="5552131" cy="37536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table4748291140.png"/>
          <p:cNvPicPr>
            <a:picLocks noChangeAspect="1"/>
          </p:cNvPicPr>
          <p:nvPr/>
        </p:nvPicPr>
        <p:blipFill rotWithShape="1">
          <a:blip r:embed="rId2"/>
          <a:srcRect t="24881" b="50062"/>
          <a:stretch/>
        </p:blipFill>
        <p:spPr>
          <a:xfrm>
            <a:off x="2564133" y="861221"/>
            <a:ext cx="5552131" cy="372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table4748291140.png"/>
          <p:cNvPicPr>
            <a:picLocks noChangeAspect="1"/>
          </p:cNvPicPr>
          <p:nvPr/>
        </p:nvPicPr>
        <p:blipFill rotWithShape="1">
          <a:blip r:embed="rId2"/>
          <a:srcRect t="50012" b="24776"/>
          <a:stretch/>
        </p:blipFill>
        <p:spPr>
          <a:xfrm>
            <a:off x="2395064" y="997789"/>
            <a:ext cx="5552131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19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table4748291140.png"/>
          <p:cNvPicPr>
            <a:picLocks noChangeAspect="1"/>
          </p:cNvPicPr>
          <p:nvPr/>
        </p:nvPicPr>
        <p:blipFill rotWithShape="1">
          <a:blip r:embed="rId2"/>
          <a:srcRect t="74713"/>
          <a:stretch/>
        </p:blipFill>
        <p:spPr>
          <a:xfrm>
            <a:off x="2490314" y="861221"/>
            <a:ext cx="5552131" cy="376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8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Did the Seminar meet your expectations?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127    Skipped: 1</a:t>
            </a:r>
          </a:p>
        </p:txBody>
      </p:sp>
      <p:pic>
        <p:nvPicPr>
          <p:cNvPr id="4" name="Picture 3" descr="chart47482654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Did the Seminar meet your expectations?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127    Skipped: 1</a:t>
            </a:r>
          </a:p>
        </p:txBody>
      </p:sp>
      <p:pic>
        <p:nvPicPr>
          <p:cNvPr id="4" name="Picture 3" descr="table47482654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5228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D9E3-D28B-4F40-B006-2DAD27A0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Q6: Do you have a suggestion for future topics?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EB7AE-331E-40F9-92DA-C417A58FC0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Word cloud: most common words shown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94452C-8A73-48E5-97D4-B1DD8EF80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6686"/>
            <a:ext cx="9144000" cy="331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3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Saturday, May 23,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128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128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</a:t>
            </a:r>
            <a:r>
              <a:rPr dirty="0"/>
              <a:t>: </a:t>
            </a:r>
            <a:r>
              <a:rPr lang="en-US" dirty="0"/>
              <a:t>What is your specialty?</a:t>
            </a:r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B197BB-E95B-4282-AD2E-4B5D0B52E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cloud: Most common words shown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598A88-2770-4CBC-BF03-F00B38091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5286"/>
            <a:ext cx="9144000" cy="28529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Please evaluate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127    Skipped: 1</a:t>
            </a:r>
          </a:p>
        </p:txBody>
      </p:sp>
      <p:pic>
        <p:nvPicPr>
          <p:cNvPr id="4" name="Picture 3" descr="chart47482815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7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9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Please evaluate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127    Skipped: 1</a:t>
            </a:r>
          </a:p>
        </p:txBody>
      </p:sp>
      <p:pic>
        <p:nvPicPr>
          <p:cNvPr id="4" name="Picture 3" descr="table47482815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6694714" cy="16237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chart47482911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2203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chart47482911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2203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chart47482911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2203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Faculty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128    Skipped: 0</a:t>
            </a:r>
          </a:p>
        </p:txBody>
      </p:sp>
      <p:pic>
        <p:nvPicPr>
          <p:cNvPr id="4" name="Picture 3" descr="chart474829114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2203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299</TotalTime>
  <Words>195</Words>
  <Application>Microsoft Office PowerPoint</Application>
  <PresentationFormat>On-screen Show (16:9)</PresentationFormat>
  <Paragraphs>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128</vt:lpstr>
      <vt:lpstr>Q1: What is your specialty?</vt:lpstr>
      <vt:lpstr>Q2: Please evaluate the following:</vt:lpstr>
      <vt:lpstr>Q2: Please evaluate the following:</vt:lpstr>
      <vt:lpstr>Q3: Faculty evaluation</vt:lpstr>
      <vt:lpstr>Q3: Faculty evaluation</vt:lpstr>
      <vt:lpstr>Q3: Faculty evaluation</vt:lpstr>
      <vt:lpstr>Q3: Faculty evaluation</vt:lpstr>
      <vt:lpstr>Q3: Faculty evaluation</vt:lpstr>
      <vt:lpstr>Q3: Faculty evaluation</vt:lpstr>
      <vt:lpstr>Q3: Faculty evaluation</vt:lpstr>
      <vt:lpstr>Q3: Faculty evaluation</vt:lpstr>
      <vt:lpstr>Q4: Did the Seminar meet your expectations?</vt:lpstr>
      <vt:lpstr>Q4: Did the Seminar meet your expectations?</vt:lpstr>
      <vt:lpstr>Q6: Do you have a suggestion for future topics?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Bassel, Laura (NIH/NCI) [C]</cp:lastModifiedBy>
  <cp:revision>44</cp:revision>
  <dcterms:created xsi:type="dcterms:W3CDTF">2014-01-30T23:18:11Z</dcterms:created>
  <dcterms:modified xsi:type="dcterms:W3CDTF">2020-05-28T23:30:11Z</dcterms:modified>
</cp:coreProperties>
</file>