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20"/>
  </p:notesMasterIdLst>
  <p:handoutMasterIdLst>
    <p:handoutMasterId r:id="rId21"/>
  </p:handoutMasterIdLst>
  <p:sldIdLst>
    <p:sldId id="256" r:id="rId4"/>
    <p:sldId id="257" r:id="rId5"/>
    <p:sldId id="258" r:id="rId6"/>
    <p:sldId id="271" r:id="rId7"/>
    <p:sldId id="259" r:id="rId8"/>
    <p:sldId id="260" r:id="rId9"/>
    <p:sldId id="261" r:id="rId10"/>
    <p:sldId id="262" r:id="rId11"/>
    <p:sldId id="263" r:id="rId12"/>
    <p:sldId id="264" r:id="rId13"/>
    <p:sldId id="267" r:id="rId14"/>
    <p:sldId id="269" r:id="rId15"/>
    <p:sldId id="268" r:id="rId16"/>
    <p:sldId id="265" r:id="rId17"/>
    <p:sldId id="266" r:id="rId18"/>
    <p:sldId id="272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0" d="100"/>
          <a:sy n="110" d="100"/>
        </p:scale>
        <p:origin x="658" y="62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3389891" y="4862023"/>
            <a:ext cx="1874480" cy="238727"/>
            <a:chOff x="3519449" y="4886156"/>
            <a:chExt cx="1874480" cy="238727"/>
          </a:xfrm>
        </p:grpSpPr>
        <p:sp>
          <p:nvSpPr>
            <p:cNvPr id="11" name="Subtitle 1"/>
            <p:cNvSpPr txBox="1">
              <a:spLocks/>
            </p:cNvSpPr>
            <p:nvPr userDrawn="1"/>
          </p:nvSpPr>
          <p:spPr>
            <a:xfrm>
              <a:off x="3519449" y="4886156"/>
              <a:ext cx="1050635" cy="16020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dirty="0">
                  <a:solidFill>
                    <a:srgbClr val="FFFFFF"/>
                  </a:solidFill>
                  <a:latin typeface="Helvetica Neue"/>
                  <a:cs typeface="Helvetica Neue"/>
                </a:rPr>
                <a:t>Powered by</a:t>
              </a:r>
            </a:p>
          </p:txBody>
        </p:sp>
        <p:pic>
          <p:nvPicPr>
            <p:cNvPr id="12" name="Picture 11" descr="sm_logo_reversed1color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4796" y="4895292"/>
              <a:ext cx="1109133" cy="229591"/>
            </a:xfrm>
            <a:prstGeom prst="rect">
              <a:avLst/>
            </a:prstGeom>
          </p:spPr>
        </p:pic>
      </p:grp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7175" y="3732517"/>
            <a:ext cx="3897313" cy="3746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675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04788" y="3880918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469270"/>
            <a:ext cx="8229600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66774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04788" y="4274702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May 28, 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2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62500" lnSpcReduction="20000"/>
          </a:bodyPr>
          <a:lstStyle/>
          <a:p>
            <a:r>
              <a:t>Davis-Thompson Foundation Virtual Seminars </a:t>
            </a:r>
            <a:br/>
            <a:r>
              <a:t>Evaluation Form: Dermatopathology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Thursday, May 28,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Faculty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128    Skipped: 0</a:t>
            </a:r>
          </a:p>
        </p:txBody>
      </p:sp>
      <p:pic>
        <p:nvPicPr>
          <p:cNvPr id="4" name="Picture 3" descr="table4748291140.png"/>
          <p:cNvPicPr>
            <a:picLocks noChangeAspect="1"/>
          </p:cNvPicPr>
          <p:nvPr/>
        </p:nvPicPr>
        <p:blipFill rotWithShape="1">
          <a:blip r:embed="rId2"/>
          <a:srcRect t="-1" b="74784"/>
          <a:stretch/>
        </p:blipFill>
        <p:spPr>
          <a:xfrm>
            <a:off x="2485551" y="918372"/>
            <a:ext cx="5552131" cy="375364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Faculty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128    Skipped: 0</a:t>
            </a:r>
          </a:p>
        </p:txBody>
      </p:sp>
      <p:pic>
        <p:nvPicPr>
          <p:cNvPr id="4" name="Picture 3" descr="table4748291140.png"/>
          <p:cNvPicPr>
            <a:picLocks noChangeAspect="1"/>
          </p:cNvPicPr>
          <p:nvPr/>
        </p:nvPicPr>
        <p:blipFill rotWithShape="1">
          <a:blip r:embed="rId2"/>
          <a:srcRect t="24881" b="50062"/>
          <a:stretch/>
        </p:blipFill>
        <p:spPr>
          <a:xfrm>
            <a:off x="2564133" y="861221"/>
            <a:ext cx="5552131" cy="3729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84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Faculty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128    Skipped: 0</a:t>
            </a:r>
          </a:p>
        </p:txBody>
      </p:sp>
      <p:pic>
        <p:nvPicPr>
          <p:cNvPr id="4" name="Picture 3" descr="table4748291140.png"/>
          <p:cNvPicPr>
            <a:picLocks noChangeAspect="1"/>
          </p:cNvPicPr>
          <p:nvPr/>
        </p:nvPicPr>
        <p:blipFill rotWithShape="1">
          <a:blip r:embed="rId2"/>
          <a:srcRect t="50012" b="24776"/>
          <a:stretch/>
        </p:blipFill>
        <p:spPr>
          <a:xfrm>
            <a:off x="2395064" y="997789"/>
            <a:ext cx="5552131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19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Faculty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128    Skipped: 0</a:t>
            </a:r>
          </a:p>
        </p:txBody>
      </p:sp>
      <p:pic>
        <p:nvPicPr>
          <p:cNvPr id="4" name="Picture 3" descr="table4748291140.png"/>
          <p:cNvPicPr>
            <a:picLocks noChangeAspect="1"/>
          </p:cNvPicPr>
          <p:nvPr/>
        </p:nvPicPr>
        <p:blipFill rotWithShape="1">
          <a:blip r:embed="rId2"/>
          <a:srcRect t="74713"/>
          <a:stretch/>
        </p:blipFill>
        <p:spPr>
          <a:xfrm>
            <a:off x="2490314" y="861221"/>
            <a:ext cx="5552131" cy="376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788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Q4: Did the Seminar meet your expectations?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127    Skipped: 1</a:t>
            </a:r>
          </a:p>
        </p:txBody>
      </p:sp>
      <p:pic>
        <p:nvPicPr>
          <p:cNvPr id="4" name="Picture 3" descr="chart47482654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Q4: Did the Seminar meet your expectations?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127    Skipped: 1</a:t>
            </a:r>
          </a:p>
        </p:txBody>
      </p:sp>
      <p:pic>
        <p:nvPicPr>
          <p:cNvPr id="4" name="Picture 3" descr="table47482654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05228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CD9E3-D28B-4F40-B006-2DAD27A07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Q6: Do you have a suggestion for future topics?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EB7AE-331E-40F9-92DA-C417A58FC0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Word cloud: most common words shown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94452C-8A73-48E5-97D4-B1DD8EF80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6686"/>
            <a:ext cx="9144000" cy="3310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39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Date Created: Saturday, May 23, 2020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128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t>Total Responses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t>Complete Responses: 128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1</a:t>
            </a:r>
            <a:r>
              <a:rPr dirty="0"/>
              <a:t>: </a:t>
            </a:r>
            <a:r>
              <a:rPr lang="en-US" dirty="0"/>
              <a:t>What is your specialty?</a:t>
            </a:r>
            <a:endParaRPr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B197BB-E95B-4282-AD2E-4B5D0B52E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Word cloud: Most common words shown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598A88-2770-4CBC-BF03-F00B38091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5286"/>
            <a:ext cx="9144000" cy="28529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Q2: Please evaluate the following: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127    Skipped: 1</a:t>
            </a:r>
          </a:p>
        </p:txBody>
      </p:sp>
      <p:pic>
        <p:nvPicPr>
          <p:cNvPr id="4" name="Picture 3" descr="chart47482815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7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795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Q2: Please evaluate the following: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127    Skipped: 1</a:t>
            </a:r>
          </a:p>
        </p:txBody>
      </p:sp>
      <p:pic>
        <p:nvPicPr>
          <p:cNvPr id="4" name="Picture 3" descr="table47482815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6694714" cy="16237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Faculty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128    Skipped: 0</a:t>
            </a:r>
          </a:p>
        </p:txBody>
      </p:sp>
      <p:pic>
        <p:nvPicPr>
          <p:cNvPr id="4" name="Picture 3" descr="chart47482911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22035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Faculty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128    Skipped: 0</a:t>
            </a:r>
          </a:p>
        </p:txBody>
      </p:sp>
      <p:pic>
        <p:nvPicPr>
          <p:cNvPr id="4" name="Picture 3" descr="chart47482911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22035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Faculty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128    Skipped: 0</a:t>
            </a:r>
          </a:p>
        </p:txBody>
      </p:sp>
      <p:pic>
        <p:nvPicPr>
          <p:cNvPr id="4" name="Picture 3" descr="chart47482911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22035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Faculty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128    Skipped: 0</a:t>
            </a:r>
          </a:p>
        </p:txBody>
      </p:sp>
      <p:pic>
        <p:nvPicPr>
          <p:cNvPr id="4" name="Picture 3" descr="chart474829114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2203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299</TotalTime>
  <Words>195</Words>
  <Application>Microsoft Office PowerPoint</Application>
  <PresentationFormat>On-screen Show (16:9)</PresentationFormat>
  <Paragraphs>34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Helvetica Neue</vt:lpstr>
      <vt:lpstr>SM-template-20140529</vt:lpstr>
      <vt:lpstr>Data slides</vt:lpstr>
      <vt:lpstr>Response Summary</vt:lpstr>
      <vt:lpstr>PowerPoint Presentation</vt:lpstr>
      <vt:lpstr>128</vt:lpstr>
      <vt:lpstr>Q1: What is your specialty?</vt:lpstr>
      <vt:lpstr>Q2: Please evaluate the following:</vt:lpstr>
      <vt:lpstr>Q2: Please evaluate the following:</vt:lpstr>
      <vt:lpstr>Q3: Faculty evaluation</vt:lpstr>
      <vt:lpstr>Q3: Faculty evaluation</vt:lpstr>
      <vt:lpstr>Q3: Faculty evaluation</vt:lpstr>
      <vt:lpstr>Q3: Faculty evaluation</vt:lpstr>
      <vt:lpstr>Q3: Faculty evaluation</vt:lpstr>
      <vt:lpstr>Q3: Faculty evaluation</vt:lpstr>
      <vt:lpstr>Q3: Faculty evaluation</vt:lpstr>
      <vt:lpstr>Q3: Faculty evaluation</vt:lpstr>
      <vt:lpstr>Q4: Did the Seminar meet your expectations?</vt:lpstr>
      <vt:lpstr>Q4: Did the Seminar meet your expectations?</vt:lpstr>
      <vt:lpstr>Q6: Do you have a suggestion for future topics?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Bassel, Laura (NIH/NCI) [C]</cp:lastModifiedBy>
  <cp:revision>44</cp:revision>
  <dcterms:created xsi:type="dcterms:W3CDTF">2014-01-30T23:18:11Z</dcterms:created>
  <dcterms:modified xsi:type="dcterms:W3CDTF">2020-05-28T23:30:11Z</dcterms:modified>
</cp:coreProperties>
</file>